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56" r:id="rId3"/>
    <p:sldId id="267" r:id="rId4"/>
    <p:sldId id="275" r:id="rId5"/>
    <p:sldId id="270" r:id="rId6"/>
    <p:sldId id="276" r:id="rId7"/>
    <p:sldId id="271" r:id="rId8"/>
    <p:sldId id="265" r:id="rId9"/>
    <p:sldId id="274" r:id="rId10"/>
    <p:sldId id="258" r:id="rId11"/>
    <p:sldId id="272" r:id="rId12"/>
    <p:sldId id="289" r:id="rId13"/>
    <p:sldId id="277" r:id="rId14"/>
    <p:sldId id="278" r:id="rId15"/>
    <p:sldId id="279" r:id="rId16"/>
    <p:sldId id="281" r:id="rId17"/>
    <p:sldId id="282" r:id="rId18"/>
    <p:sldId id="290" r:id="rId19"/>
    <p:sldId id="259" r:id="rId20"/>
    <p:sldId id="280" r:id="rId21"/>
    <p:sldId id="260" r:id="rId22"/>
    <p:sldId id="261" r:id="rId23"/>
    <p:sldId id="262" r:id="rId24"/>
    <p:sldId id="283" r:id="rId25"/>
    <p:sldId id="268" r:id="rId26"/>
    <p:sldId id="263" r:id="rId27"/>
    <p:sldId id="269" r:id="rId28"/>
    <p:sldId id="287" r:id="rId29"/>
    <p:sldId id="288" r:id="rId30"/>
    <p:sldId id="285" r:id="rId31"/>
    <p:sldId id="286" r:id="rId32"/>
    <p:sldId id="284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529" autoAdjust="0"/>
    <p:restoredTop sz="94660"/>
  </p:normalViewPr>
  <p:slideViewPr>
    <p:cSldViewPr>
      <p:cViewPr>
        <p:scale>
          <a:sx n="60" d="100"/>
          <a:sy n="60" d="100"/>
        </p:scale>
        <p:origin x="-12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D2094-3B34-4C32-8672-884B2DEB8A7E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793-6137-49DD-AEDF-B0AB9FB88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Январь 45 дети показывают выбитые номера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8793-6137-49DD-AEDF-B0AB9FB886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593725"/>
            <a:ext cx="85153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rrowheads="1" noChangeAspect="1"/>
          </p:cNvPicPr>
          <p:nvPr/>
        </p:nvPicPr>
        <p:blipFill>
          <a:blip r:embed="rId3"/>
          <a:srcRect r="-30"/>
          <a:stretch>
            <a:fillRect/>
          </a:stretch>
        </p:blipFill>
        <p:spPr bwMode="auto">
          <a:xfrm>
            <a:off x="-1" y="285752"/>
            <a:ext cx="9144001" cy="621508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786314" y="142852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>Освенцим, Польша</a:t>
            </a: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get-zen_doc/4392090/pub_6073f042660d4852ae23c483_6073f0976594337d814d9aa0/scale_1200" id="31746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19698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>Освенцим, Польша</a:t>
            </a: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sualrian.ru/images/0001/1114/28/000111142812_RIAN-ID-5499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6500858" cy="6500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929454" y="4899266"/>
            <a:ext cx="2071702" cy="181588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кадр из фильма «Помни имя своё»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verbum.syktsu.ru/wp-content/uploads/2019/04/%D0%A3%D0%B7%D0%BD%D0%B8%D0%BA%D0%B8-%D0%BA%D0%BE%D0%BD%D1%86%D0%BB%D0%B0%D0%B3%D0%B5%D1%80%D1%8F-%D0%BF%D1%80%D0%B5%D0%B4%D0%BF%D0%BE%D0%BB%D0%BE%D0%B6%D0%B8%D1%82%D0%B5%D0%BB%D1%8C%D0%BD%D0%BE-%D0%BE%D1%81%D0%B2%D0%B5%D0%BD%D1%86%D0%B8%D0%BC%D0%B0.jpg" id="34820" name="Picture 4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latin charset="0" pitchFamily="18" typeface="Times New Roman"/>
                <a:cs charset="0" pitchFamily="18" typeface="Times New Roman"/>
              </a:rPr>
              <a:t>Освенцим, 1945г.</a:t>
            </a:r>
            <a:endParaRPr b="1" dirty="0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dn.news-front.info/uploads/2020/01/5c46e56a15e9f96680709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114" cy="5151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786454"/>
            <a:ext cx="8643998" cy="52322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 в  концлагере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vatars.mds.yandex.net/get-zen_doc/1880939/pub_5eabcb824a193a797dd29a29_5eabcbc949d6c31325ad665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650085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освобождение детей из концлагеря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www.kino-teatr.ru/acter/album/17551/205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8449"/>
            <a:ext cx="8643998" cy="6102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120490"/>
            <a:ext cx="814393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кадр из фильма «Помни имя своё»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s.kinorium.com/movie/shot/147652/w1500_38952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82026" cy="63122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786454"/>
            <a:ext cx="8143932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Людмила Касаткина в роли Зинаиды в фильме «Помни имя своё»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s2.modgames.net/images/9957606daff656cd120d46833aac014876962cef7d4084d02cf004c3599e3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37591" cy="57361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120490"/>
            <a:ext cx="814393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дети в детском доме, 1945 год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 noChangeAspect="1"/>
          </p:cNvPicPr>
          <p:nvPr/>
        </p:nvPicPr>
        <p:blipFill>
          <a:blip r:embed="rId2"/>
          <a:srcRect b="89" r="-2"/>
          <a:stretch>
            <a:fillRect/>
          </a:stretch>
        </p:blipFill>
        <p:spPr bwMode="auto">
          <a:xfrm>
            <a:off x="1071538" y="0"/>
            <a:ext cx="6786578" cy="685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6120490"/>
            <a:ext cx="814393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1" lang="ru-RU" smtClean="0" sz="2800">
                <a:latin charset="0" pitchFamily="18" typeface="Times New Roman"/>
                <a:cs charset="0" pitchFamily="18" typeface="Times New Roman"/>
              </a:rPr>
              <a:t>Гена и Галина </a:t>
            </a:r>
            <a:r>
              <a:rPr b="1" dirty="0" err="1" i="1" lang="ru-RU" smtClean="0" sz="2800">
                <a:latin charset="0" pitchFamily="18" typeface="Times New Roman"/>
                <a:cs charset="0" pitchFamily="18" typeface="Times New Roman"/>
              </a:rPr>
              <a:t>Грущинская</a:t>
            </a:r>
            <a:r>
              <a:rPr b="1" dirty="0" i="1" lang="ru-RU" smtClean="0" sz="2800">
                <a:latin charset="0" pitchFamily="18" typeface="Times New Roman"/>
                <a:cs charset="0" pitchFamily="18" typeface="Times New Roman"/>
              </a:rPr>
              <a:t>, Польша</a:t>
            </a:r>
            <a:endParaRPr b="1" dirty="0" i="1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11.cosmopolitan.ru/upload/img_cache/2f6/2f6b492ba9fae15ae903ef8c64350752_cropped_1332x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6900823" cy="460054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5448"/>
            <a:ext cx="4357718" cy="545018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786314" y="5072074"/>
            <a:ext cx="4071966" cy="138499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«Никогда не забывайте об этом,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никогда не повторяйте»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dn.fishki.net/upload/post/2018/11/03/2755478/5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379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120490"/>
            <a:ext cx="814393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кадр из фильма «Помни имя своё»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 noChangeAspect="1"/>
          </p:cNvPicPr>
          <p:nvPr/>
        </p:nvPicPr>
        <p:blipFill>
          <a:blip r:embed="rId2"/>
          <a:srcRect b="-91" r="-1"/>
          <a:stretch>
            <a:fillRect/>
          </a:stretch>
        </p:blipFill>
        <p:spPr bwMode="auto">
          <a:xfrm>
            <a:off x="3571843" y="214290"/>
            <a:ext cx="5429313" cy="52149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rrowheads="1" noChangeAspect="1"/>
          </p:cNvPicPr>
          <p:nvPr/>
        </p:nvPicPr>
        <p:blipFill>
          <a:blip r:embed="rId3"/>
          <a:srcRect b="-1" r="57"/>
          <a:stretch>
            <a:fillRect/>
          </a:stretch>
        </p:blipFill>
        <p:spPr bwMode="auto">
          <a:xfrm>
            <a:off x="214282" y="3500462"/>
            <a:ext cx="5281295" cy="321468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5040" y="6000768"/>
            <a:ext cx="33575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1" lang="ru-RU" smtClean="0" sz="2800">
                <a:latin charset="0" pitchFamily="18" typeface="Times New Roman"/>
                <a:cs charset="0" pitchFamily="18" typeface="Times New Roman"/>
              </a:rPr>
              <a:t>Гена и его мама</a:t>
            </a:r>
            <a:endParaRPr b="1" dirty="0" i="1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r:embed="rId2"/>
          <a:srcRect b="96" r="92"/>
          <a:stretch>
            <a:fillRect/>
          </a:stretch>
        </p:blipFill>
        <p:spPr bwMode="auto">
          <a:xfrm>
            <a:off x="1285852" y="71414"/>
            <a:ext cx="6858048" cy="666486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5040" y="6000768"/>
            <a:ext cx="33575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1" lang="ru-RU" smtClean="0" sz="2800">
                <a:latin charset="0" pitchFamily="18" typeface="Times New Roman"/>
                <a:cs charset="0" pitchFamily="18" typeface="Times New Roman"/>
              </a:rPr>
              <a:t>Гена и его мама</a:t>
            </a:r>
            <a:endParaRPr b="1" dirty="0" i="1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r:embed="rId2"/>
          <a:srcRect b="130" r="88"/>
          <a:stretch>
            <a:fillRect/>
          </a:stretch>
        </p:blipFill>
        <p:spPr bwMode="auto">
          <a:xfrm>
            <a:off x="277316" y="428604"/>
            <a:ext cx="8509526" cy="578647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5040" y="6000768"/>
            <a:ext cx="335755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i="1" lang="ru-RU" smtClean="0" sz="2800">
                <a:latin charset="0" pitchFamily="18" typeface="Times New Roman"/>
                <a:cs charset="0" pitchFamily="18" typeface="Times New Roman"/>
              </a:rPr>
              <a:t>Гена и его мама</a:t>
            </a:r>
            <a:endParaRPr b="1" dirty="0" i="1" lang="ru-RU" sz="28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zen_doc/96506/pub_5c9e4c6ca287a500b4622d67_5c9e4c97a53cc200af42450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14" cy="62686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6120490"/>
            <a:ext cx="814393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кадр из фильма «Помни имя своё»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торепортаж, село, аушвиц" id="3" name="Picture 2"/>
          <p:cNvPicPr>
            <a:picLocks noChangeArrowheads="1" noChangeAspect="1"/>
          </p:cNvPicPr>
          <p:nvPr/>
        </p:nvPicPr>
        <p:blipFill>
          <a:blip r:embed="rId2"/>
          <a:srcRect b="25000" t="20833"/>
          <a:stretch>
            <a:fillRect/>
          </a:stretch>
        </p:blipFill>
        <p:spPr bwMode="auto">
          <a:xfrm>
            <a:off x="214282" y="357166"/>
            <a:ext cx="8691570" cy="423717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descr="https://p1.pxfuel.com/preview/38/245/70/war-fence-military-arm-krakow.jpg" id="8194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52695"/>
            <a:ext cx="3857620" cy="257316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5857892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Освенцим, Польша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 noChangeAspect="1"/>
          </p:cNvPicPr>
          <p:nvPr/>
        </p:nvPicPr>
        <p:blipFill>
          <a:blip r:embed="rId2"/>
          <a:srcRect r="-1"/>
          <a:stretch>
            <a:fillRect/>
          </a:stretch>
        </p:blipFill>
        <p:spPr bwMode="auto">
          <a:xfrm>
            <a:off x="269589" y="428604"/>
            <a:ext cx="8517253" cy="550072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6072206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Освенцим, Польша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торепортаж, село, аушвиц" id="28674" name="Picture 2"/>
          <p:cNvPicPr>
            <a:picLocks noChangeArrowheads="1" noChangeAspect="1"/>
          </p:cNvPicPr>
          <p:nvPr/>
        </p:nvPicPr>
        <p:blipFill>
          <a:blip r:embed="rId2"/>
          <a:srcRect l="-3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285728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Освенцим, Польша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4.infourok.ru/uploads/ex/0271/001572b8-569b2956/hello_html_7f068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2951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апреля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7646" y="428604"/>
            <a:ext cx="8722072" cy="57864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4.infourok.ru/uploads/ex/0271/001572b8-569b2956/hello_html_7f068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3079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апреля</a:t>
            </a:r>
            <a:endParaRPr lang="ru-RU" sz="5400" b="1" i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2548" y="428604"/>
            <a:ext cx="8647170" cy="5786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ельга Геббельс - любимая девочка Гитл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429156" cy="618921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028" name="Picture 4" descr="Введение: Адольф Гитлер родился в Австрии, в городе Браунау-на-Инне близ гр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714776" cy="50369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786454"/>
            <a:ext cx="4071966" cy="52322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Адольф Гитлер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4.infourok.ru/uploads/ex/0271/001572b8-569b2956/hello_html_7f068ada.jpg" id="4198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2951705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0" cap="none" dirty="0" i="1" lang="ru-RU" smtClean="0" spc="0" sz="5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11 апреля</a:t>
            </a:r>
            <a:endParaRPr b="0" cap="none" dirty="0" i="1" lang="ru-RU" spc="0" sz="54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3"/>
          <a:srcRect b="4"/>
          <a:stretch>
            <a:fillRect/>
          </a:stretch>
        </p:blipFill>
        <p:spPr bwMode="auto">
          <a:xfrm>
            <a:off x="2714612" y="-48214"/>
            <a:ext cx="6215106" cy="6675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4.infourok.ru/uploads/ex/0271/001572b8-569b2956/hello_html_7f068ada.jpg" id="4198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2951705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0" cap="none" dirty="0" i="1" lang="ru-RU" smtClean="0" spc="0" sz="5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11 апреля</a:t>
            </a:r>
            <a:endParaRPr b="0" cap="none" dirty="0" i="1" lang="ru-RU" spc="0" sz="54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3"/>
          <a:srcRect b="65" r="45"/>
          <a:stretch>
            <a:fillRect/>
          </a:stretch>
        </p:blipFill>
        <p:spPr bwMode="auto">
          <a:xfrm>
            <a:off x="285720" y="381059"/>
            <a:ext cx="8620132" cy="59768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ds04.infourok.ru/uploads/ex/0271/001572b8-569b2956/hello_html_7f068ada.jpg" id="41986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928670"/>
            <a:ext cx="2951705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0" cap="none" dirty="0" i="1" lang="ru-RU" smtClean="0" spc="0" sz="5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11 апреля</a:t>
            </a:r>
            <a:endParaRPr b="0" cap="none" dirty="0" i="1" lang="ru-RU" spc="0" sz="54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3"/>
          <a:srcRect b="38" r="-35"/>
          <a:stretch>
            <a:fillRect/>
          </a:stretch>
        </p:blipFill>
        <p:spPr bwMode="auto">
          <a:xfrm>
            <a:off x="702485" y="571480"/>
            <a:ext cx="7837197" cy="56436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торепортаж, село, аушвиц" id="28674" name="Picture 2"/>
          <p:cNvPicPr>
            <a:picLocks noChangeArrowheads="1" noChangeAspect="1"/>
          </p:cNvPicPr>
          <p:nvPr/>
        </p:nvPicPr>
        <p:blipFill>
          <a:blip r:embed="rId2"/>
          <a:srcRect l="-3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285728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Освенцим, Польша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-w.ru/wp-content/uploads/2019/12/Pomni-imya-moe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042" y="357166"/>
            <a:ext cx="8509060" cy="47863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786454"/>
            <a:ext cx="8643998" cy="52322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кадр из фильма «Помни имя своё»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-fotki.yandex.ru/get/50936/225044291.446/0_168065_987c654_XXXL.jpg" id="29698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9360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71736" y="6191928"/>
            <a:ext cx="4071966" cy="52322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8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Витебск</a:t>
            </a:r>
            <a:endParaRPr b="1" dirty="0" lang="ru-RU" sz="28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9699" name="Picture 3"/>
          <p:cNvPicPr>
            <a:picLocks noChangeArrowheads="1" noChangeAspect="1"/>
          </p:cNvPicPr>
          <p:nvPr/>
        </p:nvPicPr>
        <p:blipFill>
          <a:blip r:embed="rId3"/>
          <a:srcRect r="-99"/>
          <a:stretch>
            <a:fillRect/>
          </a:stretch>
        </p:blipFill>
        <p:spPr bwMode="auto">
          <a:xfrm>
            <a:off x="285720" y="285728"/>
            <a:ext cx="3705558" cy="342902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500" id="7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regnum.ru/uploads/pictures/news/2020/05/08/regnum_picture_15889346941100447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57954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6072206"/>
            <a:ext cx="8643998" cy="52322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Поезда идут на фронт, июнь 1941 г.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nnn.ru/wp-content/uploads/2019/07/23-2-800x2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pastvu.com/_p/a/z/n/h/znh5e5iwz8v6y7z5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4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6000768"/>
            <a:ext cx="407196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Витебск, 1941 г.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споминания узников Освенцима (1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Освенцим, Польша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kino-teatr.ru/movie/kadr/5390/678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6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5857892"/>
            <a:ext cx="40719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Освенцим, Польша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158</Words>
  <PresentationFormat>Экран (4:3)</PresentationFormat>
  <Paragraphs>35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Пользователь Windows</cp:lastModifiedBy>
  <cp:revision>59</cp:revision>
  <dcterms:created xsi:type="dcterms:W3CDTF">2022-02-24T04:01:53Z</dcterms:created>
  <dcterms:modified xsi:type="dcterms:W3CDTF">2022-04-20T02:29:44Z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2885929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